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DBBC1-1D38-8AB2-DA36-7A60AF9791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B2F43-381E-6BE1-8864-CFCC994B00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13F70-8728-3685-4C3F-3546FC598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67AC8-A35E-40D6-AAC7-22100079A996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3620ED-E78F-8C85-BB8A-11035DDA7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2C30E-9B3F-91E0-C3FF-DBF8562D4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BEB7A-AB0E-4FCF-A3BC-7D0025C4E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56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9C777-9BC3-232C-924E-844615665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FF0CF9-0D56-086C-4209-882313ADAB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1CA90-5E88-5665-7AE3-9D9E0C5DC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67AC8-A35E-40D6-AAC7-22100079A996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2FD11-3B21-2360-A718-B4C5FFB52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9AF13D-72F6-1265-E27F-2770756DC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BEB7A-AB0E-4FCF-A3BC-7D0025C4E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263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845704-DBA1-CAAC-7A3C-246D4C7891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0CFB31-266F-94E8-CE3C-78FA66D8E4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7FBA6-51D6-5087-5335-FE9494877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67AC8-A35E-40D6-AAC7-22100079A996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80B44-2B0E-F9C3-98D4-1FC5DC73C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32A8C-1D04-13C4-C4E8-0FA6480C7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BEB7A-AB0E-4FCF-A3BC-7D0025C4E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828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C9E48-A64D-3F90-0D7E-D21DA6E4C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F1E24-90AB-6129-0676-C5ADF71D6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DC218-EDA2-CA4A-D6F7-A7865397C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67AC8-A35E-40D6-AAC7-22100079A996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5CD8D-6E35-5305-099E-9773D2E3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039D7-024C-CB2D-6988-42CA9E3EE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BEB7A-AB0E-4FCF-A3BC-7D0025C4E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730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18510-19F0-2A7B-3769-7037F7465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E9DA45-324A-79FA-5AC8-7F5ABB627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AF40A-719D-F3EB-076E-EBA8DD6F4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67AC8-A35E-40D6-AAC7-22100079A996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247466-D886-2C04-0938-F7A63B4A1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34751-AFD3-608E-EF31-5F9620D1C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BEB7A-AB0E-4FCF-A3BC-7D0025C4E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632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DC8A0-F8E7-7E86-1F46-DDA37688E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49243-4E79-AEBB-E057-0CE1D9DD0D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A06B0F-09E5-B0E1-FF7F-5FDC44D593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591AAB-A39D-3CA2-4712-CCB15C5E6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67AC8-A35E-40D6-AAC7-22100079A996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71E48C-8571-2264-AAEC-990FEFA1C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B79EE5-9A1D-C4F1-0889-0C3B2C997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BEB7A-AB0E-4FCF-A3BC-7D0025C4E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38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2F8E5-CAF7-18F9-CB56-70A371FE7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759D5F-AA62-D03A-E773-D46C1825B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DC2802-5D5B-46C4-E4F2-EEF5C929E6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1A72B3-1E97-7738-C924-C7B4A4F804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049A5C-7EF8-4FC7-0122-DA520BD6AD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66C8CC-FE63-48D4-4275-B0B89B71A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67AC8-A35E-40D6-AAC7-22100079A996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7439E4-29C4-5B3C-47A8-35A261EDC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1AEC3D-4FCC-D46A-8253-EC82290C9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BEB7A-AB0E-4FCF-A3BC-7D0025C4E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618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CB201-214D-4EB9-DD4A-6F6EF0740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F8F106-D3C8-B618-9824-4BF3031A7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67AC8-A35E-40D6-AAC7-22100079A996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F6701-0CC7-22CE-136C-BE7E85C7D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82BD9-28A9-0037-D39F-8B5A156C2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BEB7A-AB0E-4FCF-A3BC-7D0025C4E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328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60DAA7-E189-9EDE-18E5-0D22C1E3D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67AC8-A35E-40D6-AAC7-22100079A996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E2DB75-865F-53C5-AB56-60C4C53BF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4B6CD-B6FD-A6C5-3C9E-7709CE446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BEB7A-AB0E-4FCF-A3BC-7D0025C4E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372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C4B2-A3EE-2811-2CE6-FD87D2773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EA0B4-F573-2250-CB98-B04DB7CAC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9E6DAD-E691-C71E-828F-9E005B2ABB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560A75-B550-3A85-5D5B-ABF108552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67AC8-A35E-40D6-AAC7-22100079A996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1E1EA3-39C3-8BC4-A867-2CDB4374E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4164CD-6167-F541-3887-4ED3793A7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BEB7A-AB0E-4FCF-A3BC-7D0025C4E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826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34EC8-A79A-41CC-675C-14DF3B1CB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4F197A-91D0-EE88-F791-A15394F6DF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A080CF-1CDC-B75E-5444-6E6711DC92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DB7D45-A262-2FB8-77A4-29AB97586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67AC8-A35E-40D6-AAC7-22100079A996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EB5F3E-DA12-35A6-1C1A-FE74ACD6D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135CA1-962E-04BF-6CD9-D1C369972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BEB7A-AB0E-4FCF-A3BC-7D0025C4E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905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9428D7-CDE2-C1BE-BA8C-7CBA8273B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E252E5-7664-5A02-E560-488D9BE9E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A794F-5C34-0C73-36C6-EB35FA86F7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267AC8-A35E-40D6-AAC7-22100079A996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73A1F-72D8-E174-3041-BA1DA9D97E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E58C24-3006-60E1-7485-C10BEBBA6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DBEB7A-AB0E-4FCF-A3BC-7D0025C4E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536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831B577-633D-BEAE-DE43-73B22DB02290}"/>
              </a:ext>
            </a:extLst>
          </p:cNvPr>
          <p:cNvSpPr/>
          <p:nvPr/>
        </p:nvSpPr>
        <p:spPr>
          <a:xfrm>
            <a:off x="963690" y="122138"/>
            <a:ext cx="6389610" cy="60881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90A714D-3F8A-A9CF-7ED3-A9ECB25C8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632302"/>
              </p:ext>
            </p:extLst>
          </p:nvPr>
        </p:nvGraphicFramePr>
        <p:xfrm>
          <a:off x="963690" y="122136"/>
          <a:ext cx="6389610" cy="6088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4805">
                  <a:extLst>
                    <a:ext uri="{9D8B030D-6E8A-4147-A177-3AD203B41FA5}">
                      <a16:colId xmlns:a16="http://schemas.microsoft.com/office/drawing/2014/main" val="2383523078"/>
                    </a:ext>
                  </a:extLst>
                </a:gridCol>
                <a:gridCol w="3194805">
                  <a:extLst>
                    <a:ext uri="{9D8B030D-6E8A-4147-A177-3AD203B41FA5}">
                      <a16:colId xmlns:a16="http://schemas.microsoft.com/office/drawing/2014/main" val="2856202900"/>
                    </a:ext>
                  </a:extLst>
                </a:gridCol>
              </a:tblGrid>
              <a:tr h="306728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216927"/>
                  </a:ext>
                </a:extLst>
              </a:tr>
              <a:tr h="302087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6080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F8A30BF-96E9-DF8B-CF83-5979E4F9D114}"/>
              </a:ext>
            </a:extLst>
          </p:cNvPr>
          <p:cNvSpPr txBox="1"/>
          <p:nvPr/>
        </p:nvSpPr>
        <p:spPr>
          <a:xfrm>
            <a:off x="963690" y="122136"/>
            <a:ext cx="37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127F24-1B3E-6C77-6EBB-B9C98780B010}"/>
              </a:ext>
            </a:extLst>
          </p:cNvPr>
          <p:cNvSpPr txBox="1"/>
          <p:nvPr/>
        </p:nvSpPr>
        <p:spPr>
          <a:xfrm>
            <a:off x="4106815" y="122136"/>
            <a:ext cx="37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B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AEC623-2E3F-CF98-B38B-7F4748A84588}"/>
              </a:ext>
            </a:extLst>
          </p:cNvPr>
          <p:cNvSpPr txBox="1"/>
          <p:nvPr/>
        </p:nvSpPr>
        <p:spPr>
          <a:xfrm>
            <a:off x="963690" y="3194738"/>
            <a:ext cx="37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4173F7-4478-CCFE-8048-5F3ED659D87D}"/>
              </a:ext>
            </a:extLst>
          </p:cNvPr>
          <p:cNvSpPr txBox="1"/>
          <p:nvPr/>
        </p:nvSpPr>
        <p:spPr>
          <a:xfrm>
            <a:off x="4158495" y="3194738"/>
            <a:ext cx="37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FA832B-810E-831F-2303-C598C6307975}"/>
              </a:ext>
            </a:extLst>
          </p:cNvPr>
          <p:cNvSpPr txBox="1"/>
          <p:nvPr/>
        </p:nvSpPr>
        <p:spPr>
          <a:xfrm>
            <a:off x="1441451" y="2522194"/>
            <a:ext cx="2418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 minutes exposure Before cycling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73BE53-879C-2537-43F3-B5063BC75AEA}"/>
              </a:ext>
            </a:extLst>
          </p:cNvPr>
          <p:cNvSpPr txBox="1"/>
          <p:nvPr/>
        </p:nvSpPr>
        <p:spPr>
          <a:xfrm>
            <a:off x="4690734" y="2522194"/>
            <a:ext cx="2418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 minutes exposure after 300 cycling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832953-1BBB-7B64-08B3-2FB7505CEBB4}"/>
              </a:ext>
            </a:extLst>
          </p:cNvPr>
          <p:cNvSpPr txBox="1"/>
          <p:nvPr/>
        </p:nvSpPr>
        <p:spPr>
          <a:xfrm>
            <a:off x="1441451" y="5549531"/>
            <a:ext cx="2418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 Hour exposure Before cycling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D56354-FE58-6F4E-6A65-9A2259DAFBF7}"/>
              </a:ext>
            </a:extLst>
          </p:cNvPr>
          <p:cNvSpPr txBox="1"/>
          <p:nvPr/>
        </p:nvSpPr>
        <p:spPr>
          <a:xfrm>
            <a:off x="4690734" y="5549531"/>
            <a:ext cx="2418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 Hour exposure after 300 cycling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2" name="Picture 31" descr="A black and white circular object&#10;&#10;Description automatically generated">
            <a:extLst>
              <a:ext uri="{FF2B5EF4-FFF2-40B4-BE49-F238E27FC236}">
                <a16:creationId xmlns:a16="http://schemas.microsoft.com/office/drawing/2014/main" id="{66746874-84CA-4680-DEEE-55335AD6D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256" y="130700"/>
            <a:ext cx="2488675" cy="2488675"/>
          </a:xfrm>
          <a:prstGeom prst="rect">
            <a:avLst/>
          </a:prstGeom>
        </p:spPr>
      </p:pic>
      <p:pic>
        <p:nvPicPr>
          <p:cNvPr id="33" name="Picture 32" descr="A black and white spiral object&#10;&#10;Description automatically generated">
            <a:extLst>
              <a:ext uri="{FF2B5EF4-FFF2-40B4-BE49-F238E27FC236}">
                <a16:creationId xmlns:a16="http://schemas.microsoft.com/office/drawing/2014/main" id="{11167FF5-61D3-7963-5B8A-4DAD306F3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539" y="130700"/>
            <a:ext cx="2488675" cy="2488675"/>
          </a:xfrm>
          <a:prstGeom prst="rect">
            <a:avLst/>
          </a:prstGeom>
        </p:spPr>
      </p:pic>
      <p:pic>
        <p:nvPicPr>
          <p:cNvPr id="34" name="Picture 33" descr="A black and white circular object&#10;&#10;Description automatically generated">
            <a:extLst>
              <a:ext uri="{FF2B5EF4-FFF2-40B4-BE49-F238E27FC236}">
                <a16:creationId xmlns:a16="http://schemas.microsoft.com/office/drawing/2014/main" id="{9CDA5235-23DF-783D-6748-C7FDD3A38E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256" y="3194738"/>
            <a:ext cx="2488675" cy="2488675"/>
          </a:xfrm>
          <a:prstGeom prst="rect">
            <a:avLst/>
          </a:prstGeom>
        </p:spPr>
      </p:pic>
      <p:pic>
        <p:nvPicPr>
          <p:cNvPr id="35" name="Picture 34" descr="A black and white circular object&#10;&#10;Description automatically generated">
            <a:extLst>
              <a:ext uri="{FF2B5EF4-FFF2-40B4-BE49-F238E27FC236}">
                <a16:creationId xmlns:a16="http://schemas.microsoft.com/office/drawing/2014/main" id="{8AE4D14D-BD1D-40C8-1DCD-7534BAAC42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539" y="3225373"/>
            <a:ext cx="2488675" cy="248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30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26</Words>
  <Application>Microsoft Office PowerPoint</Application>
  <PresentationFormat>Widescreen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맑은 고딕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Min, Jinhong</dc:creator>
  <cp:lastModifiedBy>Min, Jinhong</cp:lastModifiedBy>
  <cp:revision>1</cp:revision>
  <dcterms:created xsi:type="dcterms:W3CDTF">2024-10-05T03:57:21Z</dcterms:created>
  <dcterms:modified xsi:type="dcterms:W3CDTF">2024-10-05T04:15:05Z</dcterms:modified>
</cp:coreProperties>
</file>